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9" r:id="rId3"/>
    <p:sldId id="267" r:id="rId4"/>
    <p:sldId id="268" r:id="rId5"/>
    <p:sldId id="270" r:id="rId6"/>
    <p:sldId id="257" r:id="rId7"/>
    <p:sldId id="258" r:id="rId8"/>
    <p:sldId id="259" r:id="rId9"/>
    <p:sldId id="260" r:id="rId10"/>
    <p:sldId id="262" r:id="rId11"/>
    <p:sldId id="263" r:id="rId12"/>
    <p:sldId id="264" r:id="rId13"/>
    <p:sldId id="266" r:id="rId14"/>
    <p:sldId id="26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9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8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0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9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81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1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9536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22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5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84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701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5/24/2023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1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43C83-AE34-3755-647B-B9AB93FC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39763"/>
            <a:ext cx="6021207" cy="3227387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JACKPAK</a:t>
            </a:r>
            <a:endParaRPr lang="ru-RU" dirty="0"/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60AC3C-CF21-8151-957C-F3F948B84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555" y="4506913"/>
            <a:ext cx="6689545" cy="2137764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ru-RU" sz="2000" b="1" dirty="0"/>
              <a:t>ГОРОД</a:t>
            </a:r>
            <a:r>
              <a:rPr lang="en-US" sz="2000" dirty="0"/>
              <a:t>: </a:t>
            </a:r>
            <a:r>
              <a:rPr lang="ru-RU" sz="2000" dirty="0"/>
              <a:t>Новосибирск</a:t>
            </a:r>
          </a:p>
          <a:p>
            <a:pPr algn="l"/>
            <a:r>
              <a:rPr lang="ru-RU" sz="2000" b="1" dirty="0"/>
              <a:t>ПЛОЩАДКА</a:t>
            </a:r>
            <a:r>
              <a:rPr lang="en-US" sz="2000" dirty="0"/>
              <a:t>:</a:t>
            </a:r>
            <a:r>
              <a:rPr lang="ru-RU" sz="2000" dirty="0"/>
              <a:t> </a:t>
            </a:r>
            <a:r>
              <a:rPr lang="ru-RU" sz="2000" dirty="0">
                <a:solidFill>
                  <a:schemeClr val="bg1"/>
                </a:solidFill>
                <a:latin typeface="ObelixPro" panose="02000000000000000000" pitchFamily="2" charset="0"/>
              </a:rPr>
              <a:t>МБОУ Инженерный Лицей НГТУ</a:t>
            </a:r>
          </a:p>
          <a:p>
            <a:pPr algn="l"/>
            <a:r>
              <a:rPr lang="ru-RU" sz="2000" b="1" dirty="0">
                <a:solidFill>
                  <a:schemeClr val="bg1"/>
                </a:solidFill>
                <a:latin typeface="Franklin Gothic Medium (Основной текст)"/>
              </a:rPr>
              <a:t>УЧАЩИЙСЯ</a:t>
            </a:r>
            <a:r>
              <a:rPr lang="en-US" sz="2000" dirty="0">
                <a:solidFill>
                  <a:schemeClr val="bg1"/>
                </a:solidFill>
                <a:latin typeface="ObelixPro" panose="02000000000000000000" pitchFamily="2" charset="0"/>
              </a:rPr>
              <a:t>: </a:t>
            </a:r>
            <a:r>
              <a:rPr lang="ru-RU" sz="2000" dirty="0">
                <a:solidFill>
                  <a:schemeClr val="bg1"/>
                </a:solidFill>
                <a:latin typeface="ObelixPro" panose="02000000000000000000" pitchFamily="2" charset="0"/>
              </a:rPr>
              <a:t>Стубарев Илья Денисович</a:t>
            </a:r>
          </a:p>
          <a:p>
            <a:pPr algn="l"/>
            <a:r>
              <a:rPr lang="ru-RU" sz="2000" b="1" dirty="0">
                <a:solidFill>
                  <a:schemeClr val="bg1"/>
                </a:solidFill>
                <a:latin typeface="Franklin Gothic Medium (Основной текст)"/>
              </a:rPr>
              <a:t>ПРЕПОДОВАТЕЛЬ</a:t>
            </a:r>
            <a:r>
              <a:rPr lang="en-US" sz="2000" dirty="0">
                <a:solidFill>
                  <a:schemeClr val="bg1"/>
                </a:solidFill>
                <a:latin typeface="ObelixPro" panose="02000000000000000000" pitchFamily="2" charset="0"/>
              </a:rPr>
              <a:t>: </a:t>
            </a:r>
            <a:r>
              <a:rPr lang="ru-RU" sz="2000" dirty="0">
                <a:solidFill>
                  <a:schemeClr val="bg1"/>
                </a:solidFill>
                <a:latin typeface="ObelixPro" panose="02000000000000000000" pitchFamily="2" charset="0"/>
              </a:rPr>
              <a:t>Муль Павел Фридрихович</a:t>
            </a:r>
          </a:p>
          <a:p>
            <a:pPr algn="l"/>
            <a:r>
              <a:rPr lang="ru-RU" sz="2000" dirty="0">
                <a:solidFill>
                  <a:schemeClr val="bg1"/>
                </a:solidFill>
                <a:latin typeface="Franklin Gothic Medium (Основной текст)"/>
              </a:rPr>
              <a:t>ДАТА</a:t>
            </a:r>
            <a:r>
              <a:rPr lang="en-US" sz="2000" dirty="0">
                <a:solidFill>
                  <a:schemeClr val="bg1"/>
                </a:solidFill>
                <a:latin typeface="ObelixPro" panose="02000000000000000000" pitchFamily="2" charset="0"/>
              </a:rPr>
              <a:t>:</a:t>
            </a:r>
            <a:r>
              <a:rPr lang="ru-RU" sz="2000" dirty="0">
                <a:solidFill>
                  <a:schemeClr val="bg1"/>
                </a:solidFill>
                <a:latin typeface="ObelixPro" panose="02000000000000000000" pitchFamily="2" charset="0"/>
              </a:rPr>
              <a:t> 23.05.2023</a:t>
            </a:r>
          </a:p>
          <a:p>
            <a:pPr algn="l"/>
            <a:endParaRPr lang="ru-RU" sz="2400" dirty="0"/>
          </a:p>
          <a:p>
            <a:pPr algn="l"/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DCD84-73B5-EBDF-9A6C-9B99E6954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6" r="22173"/>
          <a:stretch/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A08FA2-3BEB-0B3B-74EA-B69E9A11D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1" y="96343"/>
            <a:ext cx="1626017" cy="1601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C86DB-B066-3C5D-8918-3FD424FA4FC1}"/>
              </a:ext>
            </a:extLst>
          </p:cNvPr>
          <p:cNvSpPr txBox="1"/>
          <p:nvPr/>
        </p:nvSpPr>
        <p:spPr>
          <a:xfrm>
            <a:off x="1072533" y="2249039"/>
            <a:ext cx="502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ИНДИВИДУАЛЬНЫЙ ПРОЕКТ</a:t>
            </a:r>
          </a:p>
        </p:txBody>
      </p:sp>
      <p:pic>
        <p:nvPicPr>
          <p:cNvPr id="1026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3650CC46-6293-2AF0-634D-F528A859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18" y="382804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73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74" y="4647819"/>
            <a:ext cx="5102838" cy="1428750"/>
          </a:xfrm>
        </p:spPr>
        <p:txBody>
          <a:bodyPr>
            <a:normAutofit fontScale="77500" lnSpcReduction="20000"/>
          </a:bodyPr>
          <a:lstStyle/>
          <a:p>
            <a:r>
              <a:rPr lang="ru-RU" sz="2800" b="1" dirty="0"/>
              <a:t>ДВЕ КНОПКИ</a:t>
            </a:r>
            <a:r>
              <a:rPr lang="en-US" sz="2800" b="1" dirty="0"/>
              <a:t>:</a:t>
            </a:r>
          </a:p>
          <a:p>
            <a:r>
              <a:rPr lang="en-US" sz="2800" b="1" dirty="0"/>
              <a:t>1 – Play again (</a:t>
            </a:r>
            <a:r>
              <a:rPr lang="ru-RU" sz="2800" b="1" dirty="0"/>
              <a:t>Играть снова</a:t>
            </a:r>
            <a:r>
              <a:rPr lang="en-US" sz="2800" b="1" dirty="0"/>
              <a:t>)</a:t>
            </a:r>
          </a:p>
          <a:p>
            <a:r>
              <a:rPr lang="en-US" sz="2800" b="1" dirty="0"/>
              <a:t>2 – Back to menu (</a:t>
            </a:r>
            <a:r>
              <a:rPr lang="ru-RU" sz="2800" b="1" dirty="0"/>
              <a:t>Вернуться в меню</a:t>
            </a:r>
            <a:r>
              <a:rPr lang="en-US" sz="2800" b="1" dirty="0"/>
              <a:t>)</a:t>
            </a:r>
            <a:endParaRPr lang="en-US" sz="2800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0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Конец Игры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88422A-844C-D4FF-864A-4B49F0DFE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005" y="2433605"/>
            <a:ext cx="4919756" cy="3939143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F366A77F-7293-490D-77F0-B529AF53956E}"/>
              </a:ext>
            </a:extLst>
          </p:cNvPr>
          <p:cNvSpPr txBox="1">
            <a:spLocks/>
          </p:cNvSpPr>
          <p:nvPr/>
        </p:nvSpPr>
        <p:spPr>
          <a:xfrm>
            <a:off x="710174" y="2971419"/>
            <a:ext cx="5102838" cy="142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1" dirty="0"/>
              <a:t>ДИСТАНЦИЯ ПРОЙДЕННАЯ ВАМИ В ПРОЦЕССЕ ИГРЫ</a:t>
            </a:r>
            <a:r>
              <a:rPr lang="en-US" sz="2200" b="1" dirty="0"/>
              <a:t>:</a:t>
            </a:r>
          </a:p>
          <a:p>
            <a:r>
              <a:rPr lang="en-US" sz="2200" b="1" dirty="0"/>
              <a:t>Your distance: x</a:t>
            </a:r>
            <a:endParaRPr lang="en-US" sz="2200" dirty="0"/>
          </a:p>
          <a:p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3E9AAF8-8926-694F-F3FD-2DDCB42143EE}"/>
              </a:ext>
            </a:extLst>
          </p:cNvPr>
          <p:cNvCxnSpPr/>
          <p:nvPr/>
        </p:nvCxnSpPr>
        <p:spPr>
          <a:xfrm>
            <a:off x="357749" y="4429125"/>
            <a:ext cx="53939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76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3429001"/>
            <a:ext cx="5051012" cy="2667000"/>
          </a:xfrm>
        </p:spPr>
        <p:txBody>
          <a:bodyPr>
            <a:normAutofit fontScale="70000" lnSpcReduction="20000"/>
          </a:bodyPr>
          <a:lstStyle/>
          <a:p>
            <a:r>
              <a:rPr lang="ru-RU" sz="2800" b="1" dirty="0"/>
              <a:t>ДЛЯ ПРОСМОТРА ЛУЧШЕГО РЕЗУЛЬТАТА НАЖМИТЕ НА КНОПКУ </a:t>
            </a:r>
            <a:r>
              <a:rPr lang="en-US" sz="2800" b="1" dirty="0"/>
              <a:t>“RESULT”</a:t>
            </a:r>
          </a:p>
          <a:p>
            <a:r>
              <a:rPr lang="ru-RU" sz="2800" b="1" dirty="0"/>
              <a:t>ВАША ЛУЧШАЯ ДИСТАНЦИЯ БУДЕТ ВЫВЕДИНА ПОСЛЕ НАДПИСИ </a:t>
            </a:r>
            <a:r>
              <a:rPr lang="en-US" sz="2800" b="1" dirty="0"/>
              <a:t>“Your best distance: ”</a:t>
            </a:r>
          </a:p>
          <a:p>
            <a:r>
              <a:rPr lang="ru-RU" sz="2800" b="1" dirty="0"/>
              <a:t>ЧТОБЫ ВЕРНУТЬСЯ В ГЛАВНОЕ МЕНЮ ТАПНИТЕ В ЛЮБОЕ МЕСТО ЭКРАНА</a:t>
            </a:r>
            <a:endParaRPr lang="en-US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0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Лучший Результат</a:t>
            </a:r>
          </a:p>
        </p:txBody>
      </p:sp>
      <p:pic>
        <p:nvPicPr>
          <p:cNvPr id="6" name="Рисунок 5" descr="Изображение выглядит как текст, снимок экрана, мультимеди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946411B-0603-C0E4-FD63-915D827CE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61" y="2434202"/>
            <a:ext cx="4902410" cy="393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62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1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магазин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366A77F-7293-490D-77F0-B529AF53956E}"/>
              </a:ext>
            </a:extLst>
          </p:cNvPr>
          <p:cNvSpPr txBox="1">
            <a:spLocks/>
          </p:cNvSpPr>
          <p:nvPr/>
        </p:nvSpPr>
        <p:spPr>
          <a:xfrm>
            <a:off x="700649" y="3076193"/>
            <a:ext cx="5102838" cy="280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3AD5014-B270-1413-DFF5-184A5516A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750" y="3325484"/>
            <a:ext cx="5102838" cy="2626742"/>
          </a:xfrm>
        </p:spPr>
        <p:txBody>
          <a:bodyPr>
            <a:noAutofit/>
          </a:bodyPr>
          <a:lstStyle/>
          <a:p>
            <a:r>
              <a:rPr lang="ru-RU" sz="1600" b="1" dirty="0"/>
              <a:t>ДЛЯ ПРОСМОТРА ПОКУПКИ СКИНА НАЖМИТЕ НА КНОПКУ </a:t>
            </a:r>
            <a:r>
              <a:rPr lang="en-US" sz="1600" b="1" dirty="0"/>
              <a:t>“SHOP”</a:t>
            </a:r>
          </a:p>
          <a:p>
            <a:r>
              <a:rPr lang="ru-RU" sz="1600" b="1" dirty="0"/>
              <a:t>ПРИ НАЖАТИИ НА КНОПКУ </a:t>
            </a:r>
            <a:r>
              <a:rPr lang="en-US" sz="1600" b="1" dirty="0"/>
              <a:t>“Buy rocket skin for 50”</a:t>
            </a:r>
            <a:r>
              <a:rPr lang="ru-RU" sz="1600" b="1" dirty="0"/>
              <a:t>, ЕСЛИ НА ВАШЕМ СЧЁТЕ ДОСТАТОЧНО СРЕДСТВ, ВЫ СМОЖЕТЕ УСТАНОВИТЬ СКИН НА РАКЕТУ И СНЯТЬ ЕГО, ТЫКНУВ ПО КНОПКЕ ПОВТОРНО.</a:t>
            </a:r>
            <a:endParaRPr lang="en-US" sz="1600" b="1" dirty="0"/>
          </a:p>
          <a:p>
            <a:r>
              <a:rPr lang="ru-RU" sz="1600" b="1" dirty="0"/>
              <a:t>ЧТОБЫ ВЕРНУТЬСЯ В ГЛАВНОЕ МЕНЮ НАЖМИТЕ НА  КНОПКУ </a:t>
            </a:r>
            <a:r>
              <a:rPr lang="en-US" sz="1600" b="1" dirty="0"/>
              <a:t>“Back to menu”</a:t>
            </a:r>
          </a:p>
        </p:txBody>
      </p:sp>
      <p:pic>
        <p:nvPicPr>
          <p:cNvPr id="13" name="Рисунок 1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4408ABC-39B3-A3E4-DA52-71705D352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506" y="2428605"/>
            <a:ext cx="4919755" cy="39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546945-2984-11C8-831B-89623B57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240176"/>
            <a:ext cx="10268712" cy="1700784"/>
          </a:xfrm>
        </p:spPr>
        <p:txBody>
          <a:bodyPr/>
          <a:lstStyle/>
          <a:p>
            <a:r>
              <a:rPr lang="ru-RU" dirty="0"/>
              <a:t>Классы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4DFF60-7073-A091-76A3-6F2A2A454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663" y="2553782"/>
            <a:ext cx="2138736" cy="3986404"/>
          </a:xfrm>
        </p:spPr>
      </p:pic>
      <p:pic>
        <p:nvPicPr>
          <p:cNvPr id="6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54BD5202-4D88-79CA-0050-9E63969F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113" y="559769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38F386-6874-6E7D-A533-7B526203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152" y="2553782"/>
            <a:ext cx="2697695" cy="39864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21B8B1-7F1B-839C-2A32-F3E81FF9C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989" y="3961114"/>
            <a:ext cx="3086531" cy="11717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BB9414-07A7-811D-56DD-A37501647D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0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22F4DD-C35B-160E-83DC-F70CAE61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Ваши вопросы</a:t>
            </a:r>
          </a:p>
        </p:txBody>
      </p:sp>
      <p:pic>
        <p:nvPicPr>
          <p:cNvPr id="2050" name="Picture 2" descr="Игры – Бесплатные иконки: игра">
            <a:extLst>
              <a:ext uri="{FF2B5EF4-FFF2-40B4-BE49-F238E27FC236}">
                <a16:creationId xmlns:a16="http://schemas.microsoft.com/office/drawing/2014/main" id="{E7C9DDA1-3841-BD70-F665-614C5FACD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19" y="2913057"/>
            <a:ext cx="3232726" cy="32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0855F270-AEF6-ACB3-DD2D-9031D722D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589" y="637407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7FAE0B-7FB7-70A6-3510-3B5371D42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62" y="2913057"/>
            <a:ext cx="3232726" cy="31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2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D0671-B0EF-CF5D-09AB-08CD2064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87B584-2CF1-D705-7508-49516EDB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105508"/>
            <a:ext cx="10268712" cy="3075835"/>
          </a:xfrm>
        </p:spPr>
        <p:txBody>
          <a:bodyPr/>
          <a:lstStyle/>
          <a:p>
            <a:r>
              <a:rPr lang="ru-RU" dirty="0"/>
              <a:t>СДЕЛАТЬ НЕТРЕБОВАТЕЛЬНУЮ, МОЛОВЕСЯЩИЮ, НО ПРИ ЭТОМ ИНТЕРЕСНУЮ ИГРУ НА АНДРОИД</a:t>
            </a:r>
          </a:p>
        </p:txBody>
      </p:sp>
    </p:spTree>
    <p:extLst>
      <p:ext uri="{BB962C8B-B14F-4D97-AF65-F5344CB8AC3E}">
        <p14:creationId xmlns:p14="http://schemas.microsoft.com/office/powerpoint/2010/main" val="264173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CA4662-C655-CD22-DF62-0D86C2A6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EFE7B2-A5EA-341D-3F5B-E6894EA5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128197"/>
            <a:ext cx="10268712" cy="2375456"/>
          </a:xfrm>
        </p:spPr>
        <p:txBody>
          <a:bodyPr/>
          <a:lstStyle/>
          <a:p>
            <a:r>
              <a:rPr lang="ru-RU" b="1" dirty="0"/>
              <a:t>МОБИЛЬНЫЕ ИГРЫ ВСЕГДА БЫЛИ И ОСТАНУТЬСЯ АКТУАЛЬНЫМИ</a:t>
            </a:r>
            <a:r>
              <a:rPr lang="en-US" b="1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МОБИЛНОЕ УСТРОЙСТВО (ЗАЧАСТУЮ) СТОИТ МЕНЬШЕ КОМПЬЮТЕРА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 ПЛАНЕ МОБИЛЬНОСТИ ЛОЯЛЬНЕЙ ПК ГЕЙМИНГА</a:t>
            </a:r>
          </a:p>
        </p:txBody>
      </p:sp>
    </p:spTree>
    <p:extLst>
      <p:ext uri="{BB962C8B-B14F-4D97-AF65-F5344CB8AC3E}">
        <p14:creationId xmlns:p14="http://schemas.microsoft.com/office/powerpoint/2010/main" val="149475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23D16-B455-FCA6-78D6-E57FA26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D34064-909B-B8A9-AF9A-B3723B7AA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088257"/>
            <a:ext cx="10268712" cy="3093087"/>
          </a:xfrm>
        </p:spPr>
        <p:txBody>
          <a:bodyPr/>
          <a:lstStyle/>
          <a:p>
            <a:r>
              <a:rPr lang="ru-RU" dirty="0"/>
              <a:t>СОЗДАТЬ ИНТЕРЕСНУЮ ИГРУ, КОТОРАЯ НЕ БУДЕТ ЖРАТЬ МНОГО ПАМЯТИ И РЕСУРСОВ ВАШЕГО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179442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A70E17-6686-BB38-1006-1E7DA866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111BFD-09DA-6C8C-4CD0-5A8234B2E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1" dirty="0"/>
              <a:t>ОПРЕДЕЛИТЬСЯ С ТЕМОЙ ИГРЫ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1" dirty="0"/>
              <a:t>АНАЛИЗ СУЩЕСТВУЮЩИХ РЕШЕНИЙ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1" dirty="0"/>
              <a:t>ПРИЛОЖЕНИЕ</a:t>
            </a:r>
            <a:r>
              <a:rPr lang="en-US" b="1" dirty="0"/>
              <a:t>:</a:t>
            </a:r>
          </a:p>
          <a:p>
            <a:pPr marL="1051560" lvl="3" indent="-457200">
              <a:buFont typeface="+mj-lt"/>
              <a:buAutoNum type="arabicPeriod"/>
            </a:pPr>
            <a:r>
              <a:rPr lang="ru-RU" sz="1600" b="1" dirty="0"/>
              <a:t>МАЛО ВЕСИТ</a:t>
            </a:r>
          </a:p>
          <a:p>
            <a:pPr marL="1051560" lvl="3" indent="-457200">
              <a:buFont typeface="+mj-lt"/>
              <a:buAutoNum type="arabicPeriod"/>
            </a:pPr>
            <a:r>
              <a:rPr lang="ru-RU" sz="1600" b="1" dirty="0"/>
              <a:t>РАБОТАЕТ БЕЗ ИНТЕРНЕТА</a:t>
            </a:r>
          </a:p>
          <a:p>
            <a:pPr marL="1051560" lvl="3" indent="-457200">
              <a:buFont typeface="+mj-lt"/>
              <a:buAutoNum type="arabicPeriod"/>
            </a:pPr>
            <a:r>
              <a:rPr lang="ru-RU" sz="1600" b="1" dirty="0"/>
              <a:t>РАБОТАЕТ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 ПРЕЗЕНТАВАТЬ ВАМ</a:t>
            </a:r>
          </a:p>
          <a:p>
            <a:pPr marL="731520" lvl="1" indent="-457200">
              <a:buFont typeface="+mj-lt"/>
              <a:buAutoNum type="arabicPeriod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5011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3172295"/>
            <a:ext cx="4583430" cy="2549229"/>
          </a:xfrm>
        </p:spPr>
        <p:txBody>
          <a:bodyPr>
            <a:normAutofit fontScale="92500" lnSpcReduction="10000"/>
          </a:bodyPr>
          <a:lstStyle/>
          <a:p>
            <a:r>
              <a:rPr lang="ru-RU" sz="3200" b="1" dirty="0"/>
              <a:t>ТРИ КНОПКИ</a:t>
            </a:r>
            <a:r>
              <a:rPr lang="en-US" sz="3200" b="1" dirty="0"/>
              <a:t>:</a:t>
            </a:r>
          </a:p>
          <a:p>
            <a:r>
              <a:rPr lang="en-US" sz="3200" b="1" dirty="0"/>
              <a:t>1 – PLAY (</a:t>
            </a:r>
            <a:r>
              <a:rPr lang="ru-RU" sz="3200" b="1" dirty="0"/>
              <a:t>ИГРАТЬ</a:t>
            </a:r>
            <a:r>
              <a:rPr lang="en-US" sz="3200" b="1" dirty="0"/>
              <a:t>)</a:t>
            </a:r>
          </a:p>
          <a:p>
            <a:r>
              <a:rPr lang="en-US" sz="3200" b="1" dirty="0"/>
              <a:t>2 – RESULT</a:t>
            </a:r>
            <a:r>
              <a:rPr lang="ru-RU" sz="3200" b="1" dirty="0"/>
              <a:t> (РЕЗУЛЬТАТ)</a:t>
            </a:r>
            <a:endParaRPr lang="en-US" sz="3200" b="1" dirty="0"/>
          </a:p>
          <a:p>
            <a:r>
              <a:rPr lang="en-US" sz="3200" b="1" dirty="0"/>
              <a:t>3 – SHOP</a:t>
            </a:r>
            <a:r>
              <a:rPr lang="ru-RU" sz="3200" b="1" dirty="0"/>
              <a:t> (МАГАЗИН)</a:t>
            </a:r>
            <a:endParaRPr lang="en-US" sz="3200" b="1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1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Главное МЕню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3190A2-8DFB-E723-9910-289C49307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045" y="2521072"/>
            <a:ext cx="4839076" cy="38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5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429000"/>
            <a:ext cx="4231004" cy="2549229"/>
          </a:xfrm>
        </p:spPr>
        <p:txBody>
          <a:bodyPr>
            <a:normAutofit/>
          </a:bodyPr>
          <a:lstStyle/>
          <a:p>
            <a:r>
              <a:rPr lang="ru-RU" sz="3200" b="1" dirty="0"/>
              <a:t>КЛИКНИТЕ В ЛЮБОМ МЕСТЕ ЭКРАНА, ЕСЛИ ГОТОВЫ</a:t>
            </a:r>
            <a:endParaRPr lang="en-US" sz="3200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1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ПРИГОТОВИЛИСЬ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E7F73A-76F8-FFF7-EADF-D3BB35C5C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25" y="2512911"/>
            <a:ext cx="4839076" cy="38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315170"/>
            <a:ext cx="4583430" cy="2549229"/>
          </a:xfrm>
        </p:spPr>
        <p:txBody>
          <a:bodyPr>
            <a:normAutofit lnSpcReduction="10000"/>
          </a:bodyPr>
          <a:lstStyle/>
          <a:p>
            <a:r>
              <a:rPr lang="ru-RU" sz="3200" b="1" dirty="0"/>
              <a:t>ЗАДАЧА УВОРАЧИВАТЬСЯ ОТ РОКЕТ И СОБИРАТЬ МОНЕТКИ, ДЛЯ ЭТОГО ТАПАЙТЕ НА ЭКРАН</a:t>
            </a:r>
            <a:endParaRPr lang="en-US" sz="3200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0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игра</a:t>
            </a:r>
          </a:p>
        </p:txBody>
      </p:sp>
      <p:pic>
        <p:nvPicPr>
          <p:cNvPr id="9" name="Рисунок 8" descr="Изображение выглядит как текст, снимок экрана, Операционная систем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ED44883-E782-659A-8569-A697B059B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2505139"/>
            <a:ext cx="4822272" cy="386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8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324695"/>
            <a:ext cx="4583430" cy="2549229"/>
          </a:xfrm>
        </p:spPr>
        <p:txBody>
          <a:bodyPr>
            <a:normAutofit/>
          </a:bodyPr>
          <a:lstStyle/>
          <a:p>
            <a:r>
              <a:rPr lang="ru-RU" sz="3200" b="1" dirty="0"/>
              <a:t>ЧТОБЫ ПЕРЕЙТИ В МЕНЮ ПАУЗЫ ТАПНИТЕ ПО ВРЕРХНЕЙ ЧАСТИ ЭКРАНА </a:t>
            </a:r>
            <a:endParaRPr lang="en-US" sz="3200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1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ПАУЗА</a:t>
            </a:r>
          </a:p>
        </p:txBody>
      </p:sp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0B7758C-F2B3-D99A-97AF-BAF5892CB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0058"/>
            <a:ext cx="4886631" cy="390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10524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2E5E8"/>
      </a:lt2>
      <a:accent1>
        <a:srgbClr val="D6933E"/>
      </a:accent1>
      <a:accent2>
        <a:srgbClr val="E38879"/>
      </a:accent2>
      <a:accent3>
        <a:srgbClr val="A7A559"/>
      </a:accent3>
      <a:accent4>
        <a:srgbClr val="49B0BD"/>
      </a:accent4>
      <a:accent5>
        <a:srgbClr val="6FA5E1"/>
      </a:accent5>
      <a:accent6>
        <a:srgbClr val="5C63DD"/>
      </a:accent6>
      <a:hlink>
        <a:srgbClr val="6383AB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282</Words>
  <Application>Microsoft Office PowerPoint</Application>
  <PresentationFormat>Широкоэкранный</PresentationFormat>
  <Paragraphs>50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Franklin Gothic Demi Cond</vt:lpstr>
      <vt:lpstr>Franklin Gothic Medium</vt:lpstr>
      <vt:lpstr>Franklin Gothic Medium (Основной текст)</vt:lpstr>
      <vt:lpstr>ObelixPro</vt:lpstr>
      <vt:lpstr>Wingdings</vt:lpstr>
      <vt:lpstr>JuxtaposeVTI</vt:lpstr>
      <vt:lpstr>JACKPAK</vt:lpstr>
      <vt:lpstr>идея</vt:lpstr>
      <vt:lpstr>Актуальность</vt:lpstr>
      <vt:lpstr>цели</vt:lpstr>
      <vt:lpstr>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Классы</vt:lpstr>
      <vt:lpstr>Ваши 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JACKPAK</dc:title>
  <dc:creator>Илья Стубарев</dc:creator>
  <cp:lastModifiedBy>Илья Стубарев</cp:lastModifiedBy>
  <cp:revision>3</cp:revision>
  <dcterms:created xsi:type="dcterms:W3CDTF">2023-05-21T04:05:41Z</dcterms:created>
  <dcterms:modified xsi:type="dcterms:W3CDTF">2023-05-24T07:31:23Z</dcterms:modified>
</cp:coreProperties>
</file>